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9"/>
  </p:notesMasterIdLst>
  <p:sldIdLst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COpPUqAAEAxrsSC+sk/F7Qe9Or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1DA00E-84EE-6411-8EA3-AEE42A752199}" name="Joy Parvin" initials="JP" userId="S::joy.parvin@york.ac.uk::9924d99d-3d87-4eac-a28f-bcc568106a84" providerId="AD"/>
  <p188:author id="{1B555414-6378-BC95-5DE6-BA03050051F6}" name="Mackayla Millar" initials="MM" userId="S::mackayla.millar@york.ac.uk::e990c2cb-a9e4-4ccb-b0f6-fb4c1e5a9eb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kayla Millar" initials="" lastIdx="6" clrIdx="0"/>
  <p:cmAuthor id="1" name="Joy Parvi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47" autoAdjust="0"/>
  </p:normalViewPr>
  <p:slideViewPr>
    <p:cSldViewPr snapToGrid="0">
      <p:cViewPr varScale="1">
        <p:scale>
          <a:sx n="87" d="100"/>
          <a:sy n="87" d="100"/>
        </p:scale>
        <p:origin x="18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6ee4b4bdcb_0_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5" name="Google Shape;255;g36ee4b4bdc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1" name="Google Shape;26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Images: provided by Synthomer - JPGs requested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2" name="Google Shape;26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5" name="Google Shape;2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Images: provided by Synthomer - JPG and video requested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6" name="Google Shape;276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710125e58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710125e585_0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Image: JPG provided by Synthomer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Note for AT - Awaiting confirmation of Orlagh’s job title.</a:t>
            </a:r>
            <a:endParaRPr dirty="0"/>
          </a:p>
        </p:txBody>
      </p:sp>
      <p:sp>
        <p:nvSpPr>
          <p:cNvPr id="297" name="Google Shape;297;g3710125e585_0_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4" name="Google Shape;30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subTitle" idx="1"/>
          </p:nvPr>
        </p:nvSpPr>
        <p:spPr>
          <a:xfrm>
            <a:off x="607422" y="2792185"/>
            <a:ext cx="6858000" cy="1874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6"/>
          <p:cNvSpPr/>
          <p:nvPr/>
        </p:nvSpPr>
        <p:spPr>
          <a:xfrm>
            <a:off x="7837714" y="1240972"/>
            <a:ext cx="1306286" cy="4976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Science Capital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Reputation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Community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Raising Aspirations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Ambassadors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Staff Development</a:t>
            </a:r>
            <a:endParaRPr sz="135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155575" y="365126"/>
            <a:ext cx="75351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 descr="Small Twitter Logo - LogoDix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6" descr="Small Twitter Logo - LogoDix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2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3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2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1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8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3986" y="-108488"/>
            <a:ext cx="9267986" cy="6943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8"/>
          <p:cNvSpPr/>
          <p:nvPr/>
        </p:nvSpPr>
        <p:spPr>
          <a:xfrm>
            <a:off x="3394129" y="0"/>
            <a:ext cx="5749871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8"/>
          <p:cNvSpPr/>
          <p:nvPr/>
        </p:nvSpPr>
        <p:spPr>
          <a:xfrm>
            <a:off x="464949" y="3293389"/>
            <a:ext cx="6881247" cy="35413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" name="Google Shape;57;p18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293030" y="-108488"/>
            <a:ext cx="4850969" cy="69664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8"/>
          <p:cNvSpPr/>
          <p:nvPr/>
        </p:nvSpPr>
        <p:spPr>
          <a:xfrm>
            <a:off x="3285641" y="-108488"/>
            <a:ext cx="1007389" cy="1084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ec.org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6ee4b4bdcb_0_55"/>
          <p:cNvSpPr txBox="1">
            <a:spLocks noGrp="1"/>
          </p:cNvSpPr>
          <p:nvPr>
            <p:ph type="title"/>
          </p:nvPr>
        </p:nvSpPr>
        <p:spPr>
          <a:xfrm>
            <a:off x="1529414" y="2033752"/>
            <a:ext cx="5285700" cy="15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CENTRE </a:t>
            </a:r>
            <a:r>
              <a:rPr lang="en-GB" sz="3200" b="1" i="1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 INDUSTRY</a:t>
            </a:r>
            <a:br>
              <a:rPr lang="en-GB" sz="320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EDUCATION COLLABORATION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6ee4b4bdcb_0_55"/>
          <p:cNvSpPr txBox="1"/>
          <p:nvPr/>
        </p:nvSpPr>
        <p:spPr>
          <a:xfrm>
            <a:off x="1360183" y="3852191"/>
            <a:ext cx="5624100" cy="10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ingredients: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bit of a stretch</a:t>
            </a:r>
            <a:endParaRPr sz="3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1"/>
          <p:cNvSpPr txBox="1"/>
          <p:nvPr/>
        </p:nvSpPr>
        <p:spPr>
          <a:xfrm>
            <a:off x="1186621" y="1666840"/>
            <a:ext cx="67707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Important ingredients made by companies like Synthomer are used to make lots of different products.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1"/>
          <p:cNvSpPr/>
          <p:nvPr/>
        </p:nvSpPr>
        <p:spPr>
          <a:xfrm>
            <a:off x="3364786" y="3124051"/>
            <a:ext cx="2414427" cy="1695301"/>
          </a:xfrm>
          <a:prstGeom prst="rect">
            <a:avLst/>
          </a:prstGeom>
          <a:noFill/>
          <a:ln w="19050" cap="flat" cmpd="sng">
            <a:solidFill>
              <a:srgbClr val="2641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Range of images showing products made using Synthomer ingredients.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1"/>
          <p:cNvSpPr/>
          <p:nvPr/>
        </p:nvSpPr>
        <p:spPr>
          <a:xfrm>
            <a:off x="647186" y="3124050"/>
            <a:ext cx="2414427" cy="1695301"/>
          </a:xfrm>
          <a:prstGeom prst="rect">
            <a:avLst/>
          </a:prstGeom>
          <a:noFill/>
          <a:ln w="19050" cap="flat" cmpd="sng">
            <a:solidFill>
              <a:srgbClr val="2641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7" name="Google Shape;267;p1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8254" y="3086933"/>
            <a:ext cx="3195562" cy="1802844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1"/>
          <p:cNvSpPr txBox="1"/>
          <p:nvPr/>
        </p:nvSpPr>
        <p:spPr>
          <a:xfrm>
            <a:off x="159026" y="5078896"/>
            <a:ext cx="207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paints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9" name="Google Shape;269;p11" descr="Protecting Yourself with Nitrile Glove Quality and Durability – Revving ...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54847" y="3086933"/>
            <a:ext cx="2509239" cy="243211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1"/>
          <p:cNvSpPr txBox="1"/>
          <p:nvPr/>
        </p:nvSpPr>
        <p:spPr>
          <a:xfrm>
            <a:off x="3701935" y="5791113"/>
            <a:ext cx="207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protective gloves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1" name="Google Shape;271;p11" descr="Your Completed Guide to Pressure-Sensitive Adhesives (PSAs) - APPLIED ...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194"/>
          <a:stretch/>
        </p:blipFill>
        <p:spPr>
          <a:xfrm>
            <a:off x="6019028" y="3470318"/>
            <a:ext cx="2640593" cy="1349033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11"/>
          <p:cNvSpPr txBox="1"/>
          <p:nvPr/>
        </p:nvSpPr>
        <p:spPr>
          <a:xfrm>
            <a:off x="6041625" y="4918449"/>
            <a:ext cx="207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glue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"/>
          <p:cNvSpPr txBox="1"/>
          <p:nvPr/>
        </p:nvSpPr>
        <p:spPr>
          <a:xfrm>
            <a:off x="754925" y="587800"/>
            <a:ext cx="76200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Synthomer scientists carry out tests to make sure their important ingredients work the way they want them too.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9" name="Google Shape;279;p12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21604" y="1487877"/>
            <a:ext cx="3500800" cy="4666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3"/>
          <p:cNvSpPr txBox="1"/>
          <p:nvPr/>
        </p:nvSpPr>
        <p:spPr>
          <a:xfrm>
            <a:off x="636295" y="1638400"/>
            <a:ext cx="8097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gloves are thinner, last longer, and use less heat to make.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3"/>
          <p:cNvSpPr txBox="1"/>
          <p:nvPr/>
        </p:nvSpPr>
        <p:spPr>
          <a:xfrm>
            <a:off x="636300" y="831825"/>
            <a:ext cx="8097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important ingredients are used to make protective gloves.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3"/>
          <p:cNvSpPr txBox="1"/>
          <p:nvPr/>
        </p:nvSpPr>
        <p:spPr>
          <a:xfrm>
            <a:off x="636303" y="5569138"/>
            <a:ext cx="8097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process of making the gloves is better for the environment.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8" name="Google Shape;288;p13" descr="A hand holding a plastic container&#10;&#10;AI-generated content may b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2469" y="2444977"/>
            <a:ext cx="3940041" cy="26263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9" name="Google Shape;289;p13"/>
          <p:cNvGrpSpPr/>
          <p:nvPr/>
        </p:nvGrpSpPr>
        <p:grpSpPr>
          <a:xfrm>
            <a:off x="4800145" y="2444973"/>
            <a:ext cx="3939507" cy="2626338"/>
            <a:chOff x="4913370" y="2974123"/>
            <a:chExt cx="3939507" cy="2626338"/>
          </a:xfrm>
        </p:grpSpPr>
        <p:pic>
          <p:nvPicPr>
            <p:cNvPr id="290" name="Google Shape;290;p13"/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913370" y="2974123"/>
              <a:ext cx="1969750" cy="26263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13"/>
            <p:cNvPicPr preferRelativeResize="0"/>
            <p:nvPr/>
          </p:nvPicPr>
          <p:blipFill rotWithShape="1"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883127" y="2974127"/>
              <a:ext cx="1969750" cy="262633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2" name="Google Shape;292;p13"/>
          <p:cNvSpPr txBox="1"/>
          <p:nvPr/>
        </p:nvSpPr>
        <p:spPr>
          <a:xfrm>
            <a:off x="4723945" y="5071300"/>
            <a:ext cx="3145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measuring glove thickness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3"/>
          <p:cNvSpPr txBox="1"/>
          <p:nvPr/>
        </p:nvSpPr>
        <p:spPr>
          <a:xfrm>
            <a:off x="602470" y="5071300"/>
            <a:ext cx="3145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protective gloves used in a lab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710125e585_0_13"/>
          <p:cNvSpPr txBox="1"/>
          <p:nvPr/>
        </p:nvSpPr>
        <p:spPr>
          <a:xfrm>
            <a:off x="4611027" y="142600"/>
            <a:ext cx="39549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0" name="Google Shape;300;g3710125e585_0_13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5931" y="1034715"/>
            <a:ext cx="3954825" cy="3928486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g3710125e585_0_13"/>
          <p:cNvSpPr txBox="1"/>
          <p:nvPr/>
        </p:nvSpPr>
        <p:spPr>
          <a:xfrm>
            <a:off x="4499825" y="1095552"/>
            <a:ext cx="44394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Orlagh. Her job at Synthomer is all about sustainability.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878CFA-F36D-BFC5-2124-4988025BCAD2}"/>
              </a:ext>
            </a:extLst>
          </p:cNvPr>
          <p:cNvSpPr txBox="1"/>
          <p:nvPr/>
        </p:nvSpPr>
        <p:spPr>
          <a:xfrm>
            <a:off x="355930" y="5084621"/>
            <a:ext cx="80541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Orlagh uses her computer to make charts and look at big reports to track how the company is doing and compares it to other big companies.</a:t>
            </a:r>
            <a:endParaRPr lang="en-GB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8087F3-45B9-E75D-78E4-7023B318A319}"/>
              </a:ext>
            </a:extLst>
          </p:cNvPr>
          <p:cNvSpPr txBox="1"/>
          <p:nvPr/>
        </p:nvSpPr>
        <p:spPr>
          <a:xfrm>
            <a:off x="4499825" y="2455992"/>
            <a:ext cx="4439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 checks how Synthomer treats the Earth, how it treats people, and if it follows good rules. She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helps people decide if the company is doing the right thing, not selling products.</a:t>
            </a:r>
            <a:endParaRPr lang="en-GB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4"/>
          <p:cNvSpPr/>
          <p:nvPr/>
        </p:nvSpPr>
        <p:spPr>
          <a:xfrm>
            <a:off x="3858523" y="4275336"/>
            <a:ext cx="173784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www.ciec.org.uk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" name="Google Shape;307;p14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4058" y="2333761"/>
            <a:ext cx="1506778" cy="1670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234</Words>
  <Application>Microsoft Office PowerPoint</Application>
  <PresentationFormat>On-screen Show (4:3)</PresentationFormat>
  <Paragraphs>28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CENTRE for INDUSTRY EDUCATION COLLABORATION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 White</dc:creator>
  <cp:lastModifiedBy>Mackayla Millar</cp:lastModifiedBy>
  <cp:revision>23</cp:revision>
  <dcterms:created xsi:type="dcterms:W3CDTF">2019-03-20T13:02:04Z</dcterms:created>
  <dcterms:modified xsi:type="dcterms:W3CDTF">2026-03-03T14:55:12Z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0x01010032E5295C42078349AAF8B18D6621BC9D</vt:lpwstr>
  </property>
  <property fmtid="{D5CDD505-2E9C-101B-9397-08002B2CF9AE}" pid="3" name="_dlc_DocIdItemGuid">
    <vt:lpwstr>2aedade5-e8b7-45bd-b998-211225d3cc23</vt:lpwstr>
  </property>
  <property fmtid="{D5CDD505-2E9C-101B-9397-08002B2CF9AE}" pid="4" name="Regions &amp; Sites">
    <vt:lpwstr/>
  </property>
  <property fmtid="{D5CDD505-2E9C-101B-9397-08002B2CF9AE}" pid="5" name="MediaServiceImageTags">
    <vt:lpwstr/>
  </property>
  <property fmtid="{D5CDD505-2E9C-101B-9397-08002B2CF9AE}" pid="6" name="Regions_x0020__x0026__x0020_Sites">
    <vt:lpwstr/>
  </property>
</Properties>
</file>